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BDBF84D-A585-4AFD-BBB7-FD0F30A7B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87E31AE-A34B-4CA9-84C7-415866E08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00503ED-F60F-49D2-9AFA-DCF39869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814CDB3-FBCF-41B1-AF9A-631FBA6E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EB98ECF-5F52-46A1-A1E1-FB66F1F0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06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1890645-5997-4701-93CA-9B4A9B32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C6E4E63-A594-4611-997A-5EA59D20B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4806C7F-4720-4108-B459-728CE966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11E0C0B-576A-4D76-B599-B0F845EE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647558E-ADE6-4A99-BBBE-C9E205AC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02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41E9596-0327-4F4F-BB3F-AB1C9412C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5446293F-759E-4162-9ABC-6B7220A2C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F4DB1DD-98D5-434C-80B2-FB13BF43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0FE9A1E-CB19-4CAB-8ABD-BF10ABB2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5D1D4F9-169A-48DF-8359-4D95F4FA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65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0352D69-F03F-4E3E-8BBE-FF14CF97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13B3698-818E-49DB-8C9A-7F4C41D3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9D80096-B835-45B8-9500-2A5CF5694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F2A5C84-38C1-4936-8EC7-F1EBBEEF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609F10E-EE4C-4D03-BF8A-8FCD4121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97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3A5D8D-B4D5-47B5-BD46-0C70CB6A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506FE72-E2FE-462F-932E-67FE896BB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BDE8F40-FB59-4C64-82DF-D6586DF9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DC8729B-9F9A-4C97-BEA2-10DEFAD4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01B05AA-7F64-43B0-98CB-5B8C6448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75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8F4360-99AD-4831-8229-0D743318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2C46444-FB09-4DCD-815D-24CC79594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9DEF82D-7DE6-4B72-AD75-2777AB672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74ACCF6-F74E-412A-A614-81E6A696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E11C0FC-498C-425F-BC26-DADE081C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B7A5E76-8E0B-49C6-87DB-0822BF3C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75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9EDE85-4496-4D5E-AC63-6C5E259C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68C8F95-8EF6-4E14-9C35-AF4195D04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CFC62F1-A0DF-4C41-9936-82AF48CB7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977F7EF0-154C-4294-B1FB-FA24A166D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04BCF917-212D-46AE-A2B2-2DEA2F8F6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20C3248-F5A0-4362-BB9C-0E357591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87B7A7B-A553-474B-BC44-FF143C6B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5971E76E-5232-48A5-9C41-DFBC4C9A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10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87DBC92-0246-4AAB-9FE8-1DF274D8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1AA1357-1408-43FA-89CF-21B0E000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0F58336-FBF6-419B-B6D3-163F2851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925B8F41-F933-4973-9807-2CB02A0B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16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9E8B567A-709E-4B24-B330-9F1F7348F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1B5EDAF2-23AF-4129-A3DC-A768D603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D32A2E26-04C9-45C7-9AC3-797831F5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66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6B1C32-1B3F-460D-89FE-F1CBBB4B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4DD5ECF-B569-48CB-BC8C-50B69FEB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913C0523-E8AD-49D8-A81C-2223FC63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0FBF903-B58C-433C-A62B-D7A0034DC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B16FABF-AE65-4930-B905-4AE28E5E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A8282ED3-6DE5-4B3E-AB24-BF2904B6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64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47114A1-88DA-4957-95F5-2E98AC48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736A68E-6321-4817-928E-F2F16807C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9E8B4F7-7410-445E-8678-4237F7799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A2D00C7-6B6E-48EC-8E43-2FCF7CBF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E6AE25D-E490-4B45-8681-E884934E2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5921EAE-9031-4585-8282-4761D26A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21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8BDE28DC-73FB-484A-A2C4-648E5AE0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FA413FD-2DEA-42A1-85AB-EDBDA061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C000853-749A-4E86-97BE-29EACF565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3A53-71C3-428D-B7FE-3FD4CF119441}" type="datetimeFigureOut">
              <a:rPr lang="it-IT" smtClean="0"/>
              <a:t>10/11/2020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AD3D834-43A3-40C7-A2BA-B260B873D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69343E4-6531-4C30-BA4F-9A9E33D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C092-E676-4673-8E73-25EB08198C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76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F26B5AE-C41C-4DEF-8BF5-04AB110774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Attivita’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inclusiva</a:t>
            </a:r>
            <a:br>
              <a:rPr lang="it-IT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classe iv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sez.d</a:t>
            </a:r>
            <a:endParaRPr lang="it-IT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D798DD7F-4BA9-40F9-B337-E984F0825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509963"/>
            <a:ext cx="9144000" cy="1655762"/>
          </a:xfrm>
        </p:spPr>
        <p:txBody>
          <a:bodyPr/>
          <a:lstStyle/>
          <a:p>
            <a:endParaRPr lang="it-IT" dirty="0"/>
          </a:p>
          <a:p>
            <a:r>
              <a:rPr lang="it-IT" sz="3200" b="1" i="1" dirty="0">
                <a:solidFill>
                  <a:srgbClr val="FFC000"/>
                </a:solidFill>
              </a:rPr>
              <a:t>DOCENTI</a:t>
            </a:r>
          </a:p>
          <a:p>
            <a:r>
              <a:rPr lang="it-IT" sz="3200" b="1" i="1" dirty="0">
                <a:solidFill>
                  <a:srgbClr val="FFC000"/>
                </a:solidFill>
              </a:rPr>
              <a:t>Rea Nunzia e Sepe Carmela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3761CBB2-39E5-4864-ABAC-5C81095F0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2299" y="6112099"/>
            <a:ext cx="6096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3E728B4-917E-45F4-88ED-540B884FF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96" y="3509963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0-11-10 at 13.47.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494" y="1101437"/>
            <a:ext cx="8907463" cy="4900714"/>
          </a:xfrm>
        </p:spPr>
      </p:pic>
    </p:spTree>
    <p:extLst>
      <p:ext uri="{BB962C8B-B14F-4D97-AF65-F5344CB8AC3E}">
        <p14:creationId xmlns:p14="http://schemas.microsoft.com/office/powerpoint/2010/main" val="6175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1109-WA0057">
            <a:hlinkClick r:id="" action="ppaction://media"/>
            <a:extLst>
              <a:ext uri="{FF2B5EF4-FFF2-40B4-BE49-F238E27FC236}">
                <a16:creationId xmlns:a16="http://schemas.microsoft.com/office/drawing/2014/main" xmlns="" id="{11B878B7-B3D2-457C-B5A4-5DD70234CB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6839" y="0"/>
            <a:ext cx="6027313" cy="6658378"/>
          </a:xfrm>
        </p:spPr>
      </p:pic>
      <p:pic>
        <p:nvPicPr>
          <p:cNvPr id="2050" name="Picture 2" descr="Autunno Immagini e gif animate | Foglie che cadono, Gif animate, Gif">
            <a:extLst>
              <a:ext uri="{FF2B5EF4-FFF2-40B4-BE49-F238E27FC236}">
                <a16:creationId xmlns:a16="http://schemas.microsoft.com/office/drawing/2014/main" xmlns="" id="{6DF6421A-7243-46F4-9A8D-158A27E03B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9" y="106009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E2B77E8-09F9-4F6C-9860-85248BB68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CIAO TESORO BELLO…</a:t>
            </a:r>
            <a:br>
              <a:rPr lang="it-IT" b="1" dirty="0">
                <a:solidFill>
                  <a:srgbClr val="FF0000"/>
                </a:solidFill>
                <a:latin typeface="Imprint MT Shadow" panose="04020605060303030202" pitchFamily="82" charset="0"/>
              </a:rPr>
            </a:br>
            <a:r>
              <a:rPr lang="it-IT" sz="6700" b="1" dirty="0">
                <a:solidFill>
                  <a:srgbClr val="FF0000"/>
                </a:solidFill>
                <a:latin typeface="Imprint MT Shadow" panose="04020605060303030202" pitchFamily="82" charset="0"/>
              </a:rPr>
              <a:t>Ti aspettiamo presto!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058DF5B4-3182-4AB5-8DDD-057A4EBB74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Autunno Immagini e gif animate | Foglie che cadono, Gif animate, Gif">
            <a:extLst>
              <a:ext uri="{FF2B5EF4-FFF2-40B4-BE49-F238E27FC236}">
                <a16:creationId xmlns:a16="http://schemas.microsoft.com/office/drawing/2014/main" xmlns="" id="{22CA0AF3-08B7-48DB-A95A-4FF554BC3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859" y="24003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unno Immagini e gif animate | Foglie che cadono, Gif animate, Gif">
            <a:extLst>
              <a:ext uri="{FF2B5EF4-FFF2-40B4-BE49-F238E27FC236}">
                <a16:creationId xmlns:a16="http://schemas.microsoft.com/office/drawing/2014/main" xmlns="" id="{12715912-37AE-4C61-976D-865470443E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359" y="74453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xmlns="" id="{04830CCE-037A-43F4-94D4-AB9287AA8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0479" y="6074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</Words>
  <Application>Microsoft Office PowerPoint</Application>
  <PresentationFormat>Widescreen</PresentationFormat>
  <Paragraphs>5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Algerian</vt:lpstr>
      <vt:lpstr>Arial</vt:lpstr>
      <vt:lpstr>Calibri</vt:lpstr>
      <vt:lpstr>Calibri Light</vt:lpstr>
      <vt:lpstr>Imprint MT Shadow</vt:lpstr>
      <vt:lpstr>Tema di Office</vt:lpstr>
      <vt:lpstr>Attivita’ inclusiva classe iv sez.d</vt:lpstr>
      <vt:lpstr>Presentazione standard di PowerPoint</vt:lpstr>
      <vt:lpstr>Presentazione standard di PowerPoint</vt:lpstr>
      <vt:lpstr>CIAO TESORO BELLO… Ti aspettiamo presto!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Attivita’ inclusiva classe iv sez.d</dc:title>
  <dc:creator>Utente</dc:creator>
  <cp:lastModifiedBy>Anna Festa</cp:lastModifiedBy>
  <cp:revision>6</cp:revision>
  <dcterms:created xsi:type="dcterms:W3CDTF">2020-11-10T00:12:36Z</dcterms:created>
  <dcterms:modified xsi:type="dcterms:W3CDTF">2020-11-10T12:54:30Z</dcterms:modified>
</cp:coreProperties>
</file>